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8" r:id="rId14"/>
    <p:sldId id="268" r:id="rId15"/>
    <p:sldId id="269" r:id="rId16"/>
    <p:sldId id="270" r:id="rId17"/>
    <p:sldId id="271" r:id="rId18"/>
    <p:sldId id="272" r:id="rId19"/>
    <p:sldId id="273" r:id="rId20"/>
    <p:sldId id="279" r:id="rId21"/>
    <p:sldId id="274" r:id="rId22"/>
    <p:sldId id="275" r:id="rId23"/>
    <p:sldId id="276" r:id="rId24"/>
    <p:sldId id="277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94" d="100"/>
          <a:sy n="94" d="100"/>
        </p:scale>
        <p:origin x="274" y="-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78416-8C2F-BE4F-BAD8-E5346689D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4ED3D6-49D6-98F8-B117-772307E5A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AF194-5F12-398A-84CA-1789BCD9E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FE6C-9D33-4B61-A72B-167F86E31966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71CA3-7F49-4A40-7C3D-4ED3A5DDC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F47D9-DA2B-CDF0-CBA3-7A181121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D5E36-712D-43F8-AF04-C5481C9B6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87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62BC3-C3C3-6CAF-6467-18D434D69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71271F-AA9B-C6B0-1FEB-200D29CD9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BDAE8-B60F-8B4F-5E9F-7B95C8DBA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FE6C-9D33-4B61-A72B-167F86E31966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0E906-12A6-DA60-FA85-534CF6777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59F1D-F036-7392-C6E0-6BA987B3B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D5E36-712D-43F8-AF04-C5481C9B6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17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E1A732-C1D8-DE79-2DD6-DB2DFFC65E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B315D-B66E-BC42-44CA-339E9DD02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6DE5C-007D-4B56-5928-4C58503A1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FE6C-9D33-4B61-A72B-167F86E31966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39176-734A-A5EC-D5F0-F7D5D3463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74238-92EF-47F8-21B4-8D9EE9431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D5E36-712D-43F8-AF04-C5481C9B6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07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ED19-FC97-6F9D-1FCE-D1F56229D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1561F-8D38-DA7F-1846-DC1057159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46F85-8797-FEB4-B7A4-F6F35DC9E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FE6C-9D33-4B61-A72B-167F86E31966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C4B5F-BC07-FFDE-EA13-B57C91625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B8405-521C-299C-2EA4-77825F0B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D5E36-712D-43F8-AF04-C5481C9B6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40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A2CE9-6D7D-060F-BFCE-68FC1CA13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8055C-D91F-1973-32ED-1869B3EDA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AA385-AA01-F420-B0A2-0452661FD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FE6C-9D33-4B61-A72B-167F86E31966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4551B-446F-F5DB-B783-77F4D5158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1B118-C87A-B596-EEA8-05984AAB5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D5E36-712D-43F8-AF04-C5481C9B6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78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22543-7F1F-6AA8-B5C7-C75243E1D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60FC1-4F4F-BE73-CB7F-C7D0FE4751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1C3F8-3338-D4C5-0513-B51D5819E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4DE90-88AE-6B38-BDA4-3027F86EF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FE6C-9D33-4B61-A72B-167F86E31966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56762-170E-1041-D8B9-489A21CCD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FEF9A-3752-750D-1C16-3EE96468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D5E36-712D-43F8-AF04-C5481C9B6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2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E99F-C5FA-C4FD-2C7C-FD4CFDBFC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B21B1-A382-53FD-A0A4-4E45CF6AF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A7DC3E-BBFC-F0C3-0659-029378131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20B510-E7EF-978E-30AE-66583EDFF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FDE40E-3071-E97A-8CED-8887573AF6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6EB4-B691-18F4-C455-A8DB6F81C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FE6C-9D33-4B61-A72B-167F86E31966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0461A7-3F67-1758-2C66-DEAF0EA07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D1DBDE-D210-57EE-D570-D8C3ABAF2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D5E36-712D-43F8-AF04-C5481C9B6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45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C1238-E78A-143C-8F89-6FF38725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25226A-4675-8F5D-D112-6E4FC2E32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FE6C-9D33-4B61-A72B-167F86E31966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AC56B-55EE-64EA-7F15-76D7E738C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470D6-6A7A-2119-B270-AA553AE61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D5E36-712D-43F8-AF04-C5481C9B6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38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25866A-51A6-707D-A43D-3FD82045D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FE6C-9D33-4B61-A72B-167F86E31966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3F0680-449D-C7C6-EC01-EFA78B4B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477EB-5094-83E8-F9A9-1F268E252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D5E36-712D-43F8-AF04-C5481C9B6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8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4557-E94D-C371-9754-EEE08C3F1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9054F-4CCF-EDA0-1B2B-193A6A28C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071B6-0120-70C4-519B-A51C0F25B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3C2D9-7769-4D1B-3543-F1E8F655F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FE6C-9D33-4B61-A72B-167F86E31966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0DB2B-F8A2-6AB6-2445-BBFED4280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8BB9C-DCCF-5A67-873E-25627B5EF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D5E36-712D-43F8-AF04-C5481C9B6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17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CE907-FEF5-DBDF-80C4-DA640237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6DC9ED-8507-4CA8-767C-1298814836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9F110-857A-0FE7-36BF-27A9A7B74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F88E8-E746-81B5-BF74-CD395BFA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FE6C-9D33-4B61-A72B-167F86E31966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32800-A5C4-0C66-361B-26D8650F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D6A14-D408-1090-31F7-39BD3230C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D5E36-712D-43F8-AF04-C5481C9B6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32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C8F8BF-AB5B-D0F5-7D5A-8D3E673D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AB278-AEA0-B0AF-52E0-653C69BB0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C6960-2BDB-E167-CA12-F10A2E6CC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0FE6C-9D33-4B61-A72B-167F86E31966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EC0B4-6235-335B-57A0-A4E91556C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7EFFB-3A32-3990-C0E8-A356A0C6C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D5E36-712D-43F8-AF04-C5481C9B6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4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F4AE9-F9CE-F734-FCEA-7218252B60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 theory Ch 4 partially ordered classes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21D3B-A9BF-9DA1-F122-46DC1C45B5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08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6A5F76-1BD5-8BD2-035D-16DE5CE40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9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75D380-FFBB-8A6F-7BBF-418C0105C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37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1C7D06-5E72-955C-862E-3AA017FEB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16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loyd Asplund (Troublesome Prodigal Noble) | Code Geass Lost Stories Wiki |  Fandom">
            <a:extLst>
              <a:ext uri="{FF2B5EF4-FFF2-40B4-BE49-F238E27FC236}">
                <a16:creationId xmlns:a16="http://schemas.microsoft.com/office/drawing/2014/main" id="{CB20E979-37BF-0508-13AB-7B4928DAC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4363"/>
            <a:ext cx="12192000" cy="562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202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13A21C-F938-0465-CD2F-65371F939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48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8C0731-07C4-0C61-C1B2-F48E24880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22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28217-D6F1-DA29-3805-46B6C3FC0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09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25826-5A35-F08A-9933-08A6C8C4A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8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BD9657-FB76-ED1C-63F0-952887AD3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14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0B5B06-1BCB-D215-43B9-5AE65480F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57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3EB28B-A60D-C16E-16FC-D0C8D1845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22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loyd Asplund (Advanced Special Envoy Engineering Corps) | Code Geass Lost  Stories Wiki | Fandom">
            <a:extLst>
              <a:ext uri="{FF2B5EF4-FFF2-40B4-BE49-F238E27FC236}">
                <a16:creationId xmlns:a16="http://schemas.microsoft.com/office/drawing/2014/main" id="{E7AAE40F-7766-4F86-93E5-EA60944A1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950"/>
            <a:ext cx="12192000" cy="562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875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14C0B7-BF1F-AA63-E1CE-FC7B802EC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94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3F4671-44AA-A322-5992-193A4C64F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75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8B4F24-5165-03B3-FBFC-BA220A47F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50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435FDB-2852-18FC-DF5D-29FAF8869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28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t's All Folks - Bugs Bunny - YouTube">
            <a:extLst>
              <a:ext uri="{FF2B5EF4-FFF2-40B4-BE49-F238E27FC236}">
                <a16:creationId xmlns:a16="http://schemas.microsoft.com/office/drawing/2014/main" id="{86600822-A9F1-3ADA-49C5-2583BBA72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711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57136-95BD-F7FA-B44E-B62C91513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4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C8409F-1CAB-89F5-AF70-D5A533199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27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C13F21-B00B-67DE-73AC-0E8778F0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2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5B775-912B-AA35-5ACA-87E5DC091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17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99749-24C3-EAD0-55F0-982D842F1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88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DC335-B9F5-922E-1A3C-917EAA0CB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0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451E0-7A5E-905F-4CA0-AF1457DE2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11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7</Words>
  <Application>Microsoft Office PowerPoint</Application>
  <PresentationFormat>Widescreen</PresentationFormat>
  <Paragraphs>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Set theory Ch 4 partially ordered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 theory Ch 4 partially ordered classes</dc:title>
  <dc:creator>Charles Seager</dc:creator>
  <cp:lastModifiedBy>Charles Seager</cp:lastModifiedBy>
  <cp:revision>1</cp:revision>
  <dcterms:created xsi:type="dcterms:W3CDTF">2023-10-14T22:27:38Z</dcterms:created>
  <dcterms:modified xsi:type="dcterms:W3CDTF">2023-10-14T22:51:06Z</dcterms:modified>
</cp:coreProperties>
</file>